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3C3281-EF5E-454B-B5D4-03690A4C1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816C3DC-EF5B-4DAD-8442-CEF4F7641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51BAA1-D982-4B3A-AC28-11D74FFFB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7765690-72E8-41A9-B281-486F3EF5D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604D65-2BCB-4F9B-9891-505EFBBB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431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98A44C-6C4B-4B4B-9EC7-7A22F274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C7C7764-2638-487C-95ED-D7397CEB1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C3D8D75-E63A-47B5-8B78-86723583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95643D-11F1-4E9E-8D0F-F2F523DE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076FF7-7493-412F-A8A7-F09D5E27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04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652C19E-47DD-4437-8120-2AB0D75F6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86E0F8B-BAD2-4F85-A7DF-DF5D47573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5FC6FC-9F3D-458B-92D1-7BC4065E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CFA51D-36F2-4B27-A3E4-DFB6D2D6D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85849A-FEFB-40F9-8B04-340F7BCD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337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9BA56E-6F83-456B-B973-945E3FBB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1D19B7-5DD7-4590-9431-0208C264C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1BAB3D-E5F6-4B29-AB20-BD97B124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6E5B5D-9B3F-4102-AA0B-52F6AB8B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94205E5-C254-438B-88FC-EDA79DFD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579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5B7B0E-5EF5-4ACF-AD64-2540DA25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E2EFEB-0A51-4DAA-832F-3C692EEF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B8BF5B-28DD-4393-91B2-4E9A4184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19E5E5-681F-439A-B8D8-63E3AE5F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DE8A6B-D11A-41AF-B79B-9C6413A9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015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B720F3-C4A9-41CE-8964-6E692C3B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976939-2BDA-4B31-A603-81A46E6DF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6E18AD7-F4A1-40E5-AE4A-454A63E42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25FFF51-B102-407A-8F62-A5652185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7ACEF3A-4BB6-4A68-8E8D-6DFF3EA72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530281C-1469-4427-8BE0-7805DC3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15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978347-E19D-4843-B3EC-AB1188AB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3B8CB6E-0F4B-48B6-B6EF-6E520B4DC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E6A9673-4085-4D6A-8778-A2F8B7979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632D18E-4EFF-426F-8BBB-09008ECE1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C92BE08-A39A-46AB-97D1-DD24D3978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44A022E-CD9E-4F49-AE46-5C5FBBB1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13F04E4-61DD-466D-95D3-6E77B513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C14E1E3-E54E-4546-8CD7-8B245CD1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89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A83ECB-0BB5-414E-9D91-3CCF1E43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4C760A8-F140-4D31-A4AC-BB44F95D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4435A4-1C11-4686-87AD-D71FE390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A33910A-769A-4D25-B5D0-6B6EA62FA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08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277CC18-6165-492B-A015-472D622C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D4BA22-0060-4BAA-9F06-6E921831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1CCD49B-D930-4F51-B463-A33A7705F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929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136629-9DAA-4572-A677-D4E09059F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659F38-763E-4D87-8A5F-6FF541EB2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8CFFBF1-DE27-4429-9F21-D437221E9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377A9C-5F4B-4E10-A90B-8F4FBDFC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0281E1-BD3D-41F0-9A07-C483FDC3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064D68A-8794-436F-8F57-0FAB3B7A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492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C5CBC9-529A-4FB1-8E5B-168A406B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BC7CDD6-9587-4670-B980-1F640342B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BE7CBF4-FC06-4E4C-8A27-2CF840933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D787CCF-2B2B-4C7A-AE9D-63DF525BE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D366159-51AF-49D2-94E8-E2544696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D3FC112-B021-40DC-8E69-37E79A02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2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2BD0F3E-466F-48D0-9512-7FEDAC561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ACE0F80-A011-40E5-9042-5C1A5C8C7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5AF266-63A0-42B5-A476-B82BEC744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E48D0-8ABE-453E-BA5F-6FFDE0A5A262}" type="datetimeFigureOut">
              <a:rPr lang="nb-NO" smtClean="0"/>
              <a:t>22.08.2021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332290-77E8-4B50-B951-8DF42B1C4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A4FFFB-7606-45AB-A8B0-821F84195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7E4C-554A-4AF5-BEFB-F4FCBB193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78602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167CAC-17EC-4DEC-8C40-A7AC1A9336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210822 </a:t>
            </a:r>
            <a:r>
              <a:rPr lang="nb-NO" dirty="0" err="1"/>
              <a:t>Gintas</a:t>
            </a:r>
            <a:r>
              <a:rPr lang="nb-NO" dirty="0"/>
              <a:t> Fjærland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BF820BB-4471-455C-BCEB-43B156A99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av Odd Tjugum</a:t>
            </a:r>
          </a:p>
        </p:txBody>
      </p:sp>
    </p:spTree>
    <p:extLst>
      <p:ext uri="{BB962C8B-B14F-4D97-AF65-F5344CB8AC3E}">
        <p14:creationId xmlns:p14="http://schemas.microsoft.com/office/powerpoint/2010/main" val="3279579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3">
            <a:extLst>
              <a:ext uri="{FF2B5EF4-FFF2-40B4-BE49-F238E27FC236}">
                <a16:creationId xmlns:a16="http://schemas.microsoft.com/office/drawing/2014/main" id="{796F5CC9-A161-4A00-83B5-2FB1AF5448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4">
            <a:extLst>
              <a:ext uri="{FF2B5EF4-FFF2-40B4-BE49-F238E27FC236}">
                <a16:creationId xmlns:a16="http://schemas.microsoft.com/office/drawing/2014/main" id="{6CB11175-50D5-438B-B2A5-D8CA75823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17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5">
            <a:extLst>
              <a:ext uri="{FF2B5EF4-FFF2-40B4-BE49-F238E27FC236}">
                <a16:creationId xmlns:a16="http://schemas.microsoft.com/office/drawing/2014/main" id="{B1047FD6-2741-49C0-B384-E32F17C6E3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6">
            <a:extLst>
              <a:ext uri="{FF2B5EF4-FFF2-40B4-BE49-F238E27FC236}">
                <a16:creationId xmlns:a16="http://schemas.microsoft.com/office/drawing/2014/main" id="{7E9C6DEC-4BF4-400F-826B-1DB3AFA7B7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38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7">
            <a:extLst>
              <a:ext uri="{FF2B5EF4-FFF2-40B4-BE49-F238E27FC236}">
                <a16:creationId xmlns:a16="http://schemas.microsoft.com/office/drawing/2014/main" id="{96F3E77D-0152-44B9-B240-18BB758E1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5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8">
            <a:extLst>
              <a:ext uri="{FF2B5EF4-FFF2-40B4-BE49-F238E27FC236}">
                <a16:creationId xmlns:a16="http://schemas.microsoft.com/office/drawing/2014/main" id="{36312D90-F19E-4195-91F3-858B8662C8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0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9">
            <a:extLst>
              <a:ext uri="{FF2B5EF4-FFF2-40B4-BE49-F238E27FC236}">
                <a16:creationId xmlns:a16="http://schemas.microsoft.com/office/drawing/2014/main" id="{5BD04697-6482-4F5B-8E26-1DEFE0207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39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40">
            <a:extLst>
              <a:ext uri="{FF2B5EF4-FFF2-40B4-BE49-F238E27FC236}">
                <a16:creationId xmlns:a16="http://schemas.microsoft.com/office/drawing/2014/main" id="{F4465264-484F-423F-A48E-D8AEE7B673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65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41">
            <a:extLst>
              <a:ext uri="{FF2B5EF4-FFF2-40B4-BE49-F238E27FC236}">
                <a16:creationId xmlns:a16="http://schemas.microsoft.com/office/drawing/2014/main" id="{10757F4A-297C-417D-A5DB-FB8CB9EB95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66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42">
            <a:extLst>
              <a:ext uri="{FF2B5EF4-FFF2-40B4-BE49-F238E27FC236}">
                <a16:creationId xmlns:a16="http://schemas.microsoft.com/office/drawing/2014/main" id="{D31225F5-C99E-4A4F-9593-40CD42385D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6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5">
            <a:extLst>
              <a:ext uri="{FF2B5EF4-FFF2-40B4-BE49-F238E27FC236}">
                <a16:creationId xmlns:a16="http://schemas.microsoft.com/office/drawing/2014/main" id="{F5BEDD1F-5670-4D58-9116-724791DE7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37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43">
            <a:extLst>
              <a:ext uri="{FF2B5EF4-FFF2-40B4-BE49-F238E27FC236}">
                <a16:creationId xmlns:a16="http://schemas.microsoft.com/office/drawing/2014/main" id="{E3DA5532-F4F2-4E6D-B924-E94F56F8C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01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44">
            <a:extLst>
              <a:ext uri="{FF2B5EF4-FFF2-40B4-BE49-F238E27FC236}">
                <a16:creationId xmlns:a16="http://schemas.microsoft.com/office/drawing/2014/main" id="{A2A930C4-9ABE-4FD7-B3E4-1C695F18FE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0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45">
            <a:extLst>
              <a:ext uri="{FF2B5EF4-FFF2-40B4-BE49-F238E27FC236}">
                <a16:creationId xmlns:a16="http://schemas.microsoft.com/office/drawing/2014/main" id="{FEDCDDD2-40BA-4965-9498-BA86DDEE2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6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46">
            <a:extLst>
              <a:ext uri="{FF2B5EF4-FFF2-40B4-BE49-F238E27FC236}">
                <a16:creationId xmlns:a16="http://schemas.microsoft.com/office/drawing/2014/main" id="{F2875AF3-A00C-47CC-BC8D-0B071C0E1E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47">
            <a:extLst>
              <a:ext uri="{FF2B5EF4-FFF2-40B4-BE49-F238E27FC236}">
                <a16:creationId xmlns:a16="http://schemas.microsoft.com/office/drawing/2014/main" id="{FA0DBA16-6BF9-4FB5-B48C-AF9F1FCB4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81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48">
            <a:extLst>
              <a:ext uri="{FF2B5EF4-FFF2-40B4-BE49-F238E27FC236}">
                <a16:creationId xmlns:a16="http://schemas.microsoft.com/office/drawing/2014/main" id="{9F14AD40-700B-4EE3-9F8A-02400FD7A1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5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6">
            <a:extLst>
              <a:ext uri="{FF2B5EF4-FFF2-40B4-BE49-F238E27FC236}">
                <a16:creationId xmlns:a16="http://schemas.microsoft.com/office/drawing/2014/main" id="{C3E3A98F-2700-4F98-9D3A-80A8821154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68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7">
            <a:extLst>
              <a:ext uri="{FF2B5EF4-FFF2-40B4-BE49-F238E27FC236}">
                <a16:creationId xmlns:a16="http://schemas.microsoft.com/office/drawing/2014/main" id="{A0333DAA-7CDC-49F6-B477-2333B3E5B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36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8">
            <a:extLst>
              <a:ext uri="{FF2B5EF4-FFF2-40B4-BE49-F238E27FC236}">
                <a16:creationId xmlns:a16="http://schemas.microsoft.com/office/drawing/2014/main" id="{C6648752-F0DC-4C4D-855A-73E6F5E4F9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67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9">
            <a:extLst>
              <a:ext uri="{FF2B5EF4-FFF2-40B4-BE49-F238E27FC236}">
                <a16:creationId xmlns:a16="http://schemas.microsoft.com/office/drawing/2014/main" id="{5F855C3B-B0CB-4879-9EFC-D80494DE02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8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0">
            <a:extLst>
              <a:ext uri="{FF2B5EF4-FFF2-40B4-BE49-F238E27FC236}">
                <a16:creationId xmlns:a16="http://schemas.microsoft.com/office/drawing/2014/main" id="{ED669F65-1B1F-4ED0-9D7C-7DBEE43BB3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3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1">
            <a:extLst>
              <a:ext uri="{FF2B5EF4-FFF2-40B4-BE49-F238E27FC236}">
                <a16:creationId xmlns:a16="http://schemas.microsoft.com/office/drawing/2014/main" id="{124C9C9B-490B-4263-8F7A-612230385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9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2">
            <a:extLst>
              <a:ext uri="{FF2B5EF4-FFF2-40B4-BE49-F238E27FC236}">
                <a16:creationId xmlns:a16="http://schemas.microsoft.com/office/drawing/2014/main" id="{2831A06C-D496-4316-B21A-ADE482316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15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Office PowerPoint</Application>
  <PresentationFormat>Widescreen</PresentationFormat>
  <Paragraphs>2</Paragraphs>
  <Slides>25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210822 Gintas Fjærland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210822 Gintas Fjærland</dc:title>
  <dc:creator>Odd Tjugum</dc:creator>
  <cp:lastModifiedBy>Odd Tjugum</cp:lastModifiedBy>
  <cp:revision>2</cp:revision>
  <dcterms:created xsi:type="dcterms:W3CDTF">2021-08-22T18:37:05Z</dcterms:created>
  <dcterms:modified xsi:type="dcterms:W3CDTF">2021-08-22T18:38:27Z</dcterms:modified>
</cp:coreProperties>
</file>